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71" r:id="rId7"/>
    <p:sldId id="264" r:id="rId8"/>
    <p:sldId id="261" r:id="rId9"/>
    <p:sldId id="262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C96F22C-C407-4B23-817D-4B949B05F7DE}" type="datetimeFigureOut">
              <a:rPr lang="ar-SA" smtClean="0"/>
              <a:t>02/28/1437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4B6EFE9-D202-4498-BBBA-FA998DF1E3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247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6EFE9-D202-4498-BBBA-FA998DF1E3C8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977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6EFE9-D202-4498-BBBA-FA998DF1E3C8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687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02/28/1437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119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02/28/1437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057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02/28/1437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102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02/28/1437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33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02/28/1437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798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02/28/1437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510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02/28/1437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298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02/28/1437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474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02/28/1437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73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02/28/1437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453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02/28/1437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516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0D611-E3D0-46A7-A75B-2F66D0029496}" type="datetimeFigureOut">
              <a:rPr lang="ar-SA" smtClean="0"/>
              <a:t>02/28/1437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563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846640" cy="201622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>Physical </a:t>
            </a:r>
            <a:r>
              <a:rPr lang="en-US" b="1" dirty="0">
                <a:solidFill>
                  <a:srgbClr val="C00000"/>
                </a:solidFill>
                <a:latin typeface="Algerian" pitchFamily="82" charset="0"/>
              </a:rPr>
              <a:t>Electronics </a:t>
            </a:r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</a:br>
            <a:r>
              <a:rPr lang="en-US" b="1" dirty="0">
                <a:solidFill>
                  <a:srgbClr val="C00000"/>
                </a:solidFill>
                <a:latin typeface="Algerian" pitchFamily="82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Algerian" pitchFamily="82" charset="0"/>
              </a:rPr>
            </a:br>
            <a:r>
              <a:rPr lang="en-US" sz="4000" b="1" dirty="0" smtClean="0"/>
              <a:t>                          </a:t>
            </a:r>
            <a:r>
              <a:rPr lang="en-US" sz="3600" b="1" dirty="0" smtClean="0"/>
              <a:t>lecture-11</a:t>
            </a:r>
            <a:r>
              <a:rPr lang="en-US" sz="4000" b="1" dirty="0" smtClean="0"/>
              <a:t>                            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492896"/>
            <a:ext cx="8645400" cy="3456384"/>
          </a:xfrm>
        </p:spPr>
        <p:txBody>
          <a:bodyPr>
            <a:normAutofit fontScale="55000" lnSpcReduction="20000"/>
          </a:bodyPr>
          <a:lstStyle/>
          <a:p>
            <a:pPr eaLnBrk="0" fontAlgn="base" hangingPunct="0"/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endParaRPr lang="en-US" sz="2800" dirty="0" smtClean="0"/>
          </a:p>
          <a:p>
            <a:pPr eaLnBrk="0" fontAlgn="base" hangingPunct="0"/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endParaRPr lang="en-US" sz="2800" dirty="0"/>
          </a:p>
          <a:p>
            <a:pPr eaLnBrk="0" fontAlgn="base" hangingPunct="0"/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endParaRPr lang="en-US" sz="2800" dirty="0"/>
          </a:p>
          <a:p>
            <a:pPr eaLnBrk="0" fontAlgn="base" hangingPunct="0"/>
            <a:r>
              <a: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800" dirty="0"/>
          </a:p>
          <a:p>
            <a:pPr eaLnBrk="0" fontAlgn="base" hangingPunct="0"/>
            <a:r>
              <a:rPr lang="en-US" sz="2800" dirty="0"/>
              <a:t> </a:t>
            </a:r>
          </a:p>
          <a:p>
            <a:pPr eaLnBrk="0" fontAlgn="base" hangingPunct="0"/>
            <a:r>
              <a:rPr lang="en-US" sz="5400" dirty="0"/>
              <a:t> </a:t>
            </a:r>
            <a:r>
              <a:rPr lang="en-US" sz="24000" dirty="0"/>
              <a:t> </a:t>
            </a:r>
            <a:r>
              <a:rPr lang="en-US" sz="12800" dirty="0"/>
              <a:t> </a:t>
            </a:r>
            <a:r>
              <a:rPr lang="en-US" sz="12800" b="1" i="1" dirty="0" smtClean="0">
                <a:solidFill>
                  <a:srgbClr val="C00000"/>
                </a:solidFill>
              </a:rPr>
              <a:t>Dr. </a:t>
            </a:r>
            <a:r>
              <a:rPr lang="en-US" sz="12800" b="1" i="1" dirty="0" err="1" smtClean="0">
                <a:solidFill>
                  <a:srgbClr val="C00000"/>
                </a:solidFill>
              </a:rPr>
              <a:t>Suha</a:t>
            </a:r>
            <a:r>
              <a:rPr lang="en-US" sz="12800" b="1" i="1" dirty="0" smtClean="0">
                <a:solidFill>
                  <a:srgbClr val="C00000"/>
                </a:solidFill>
              </a:rPr>
              <a:t> I. Al- </a:t>
            </a:r>
            <a:r>
              <a:rPr lang="en-US" sz="12800" b="1" i="1" dirty="0" err="1" smtClean="0">
                <a:solidFill>
                  <a:srgbClr val="C00000"/>
                </a:solidFill>
              </a:rPr>
              <a:t>Nassar</a:t>
            </a:r>
            <a:endParaRPr lang="ar-SA" sz="12800" i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653347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53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3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99" y="116632"/>
            <a:ext cx="8532440" cy="150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6" y="1640439"/>
            <a:ext cx="8720427" cy="505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67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8" y="174107"/>
            <a:ext cx="8646754" cy="666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0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6748"/>
            <a:ext cx="8756217" cy="157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4" y="1701825"/>
            <a:ext cx="810039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2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78"/>
            <a:ext cx="8784976" cy="672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9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026"/>
            <a:ext cx="8568952" cy="649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1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20329"/>
            <a:ext cx="87797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6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1838"/>
            <a:ext cx="8352928" cy="651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3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84"/>
            <a:ext cx="8568952" cy="209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568952" cy="470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676456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5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15" y="332656"/>
            <a:ext cx="8170545" cy="219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9" y="2753544"/>
            <a:ext cx="8644831" cy="39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7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</Words>
  <Application>Microsoft Office PowerPoint</Application>
  <PresentationFormat>On-screen Show (4:3)</PresentationFormat>
  <Paragraphs>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Physical Electronics                             lecture-11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Electronics                             lecture-1</dc:title>
  <dc:creator>Dr.SUHA ALNASSAR</dc:creator>
  <cp:lastModifiedBy>Dr.SUHA ALNASSAR</cp:lastModifiedBy>
  <cp:revision>85</cp:revision>
  <dcterms:created xsi:type="dcterms:W3CDTF">2015-12-06T18:43:31Z</dcterms:created>
  <dcterms:modified xsi:type="dcterms:W3CDTF">2015-12-10T19:04:27Z</dcterms:modified>
</cp:coreProperties>
</file>